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jpe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404495"/>
            <a:ext cx="7772400" cy="1470025"/>
          </a:xfrm>
        </p:spPr>
        <p:txBody>
          <a:bodyPr>
            <a:normAutofit fontScale="90000"/>
          </a:bodyPr>
          <a:p>
            <a:r>
              <a:rPr lang="en-US" altLang="zh-CN"/>
              <a:t>2025-03-01</a:t>
            </a:r>
            <a:r>
              <a:rPr lang="zh-CN" altLang="en-US"/>
              <a:t>品检反馈数码模切压力大，导致切穿底纸，不能撕起来，全部需要补印</a:t>
            </a:r>
            <a:endParaRPr lang="zh-CN" altLang="en-US"/>
          </a:p>
        </p:txBody>
      </p:sp>
      <p:pic>
        <p:nvPicPr>
          <p:cNvPr id="5" name="图片 4" descr="微信图片_202503031404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493010"/>
            <a:ext cx="3238400" cy="4320000"/>
          </a:xfrm>
          <a:prstGeom prst="rect">
            <a:avLst/>
          </a:prstGeom>
        </p:spPr>
      </p:pic>
      <p:pic>
        <p:nvPicPr>
          <p:cNvPr id="7" name="图片 6" descr="微信图片_20250303140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242125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2025-03-04-</a:t>
            </a:r>
            <a:r>
              <a:rPr lang="zh-CN" altLang="en-US"/>
              <a:t>C07反馈这款模切压力太大，有部分撕不起来、如果不够数要补，后面要注意下</a:t>
            </a:r>
            <a:endParaRPr lang="zh-CN" altLang="en-US"/>
          </a:p>
        </p:txBody>
      </p:sp>
      <p:pic>
        <p:nvPicPr>
          <p:cNvPr id="4" name="内容占位符 3" descr="微信图片_202503041859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41859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2483485"/>
            <a:ext cx="3804000" cy="4320000"/>
          </a:xfrm>
          <a:prstGeom prst="rect">
            <a:avLst/>
          </a:prstGeom>
        </p:spPr>
      </p:pic>
      <p:pic>
        <p:nvPicPr>
          <p:cNvPr id="7" name="图片 6" descr="微信图片_20250304190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5" y="4365625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2025-03-04-</a:t>
            </a:r>
            <a:r>
              <a:rPr lang="zh-CN" altLang="en-US"/>
              <a:t>品检反馈有毛边</a:t>
            </a:r>
            <a:endParaRPr lang="zh-CN" altLang="en-US"/>
          </a:p>
        </p:txBody>
      </p:sp>
      <p:pic>
        <p:nvPicPr>
          <p:cNvPr id="4" name="内容占位符 3" descr="微信图片_202503041925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4293235"/>
            <a:ext cx="4320000" cy="2430192"/>
          </a:xfrm>
          <a:prstGeom prst="rect">
            <a:avLst/>
          </a:prstGeom>
        </p:spPr>
      </p:pic>
      <p:pic>
        <p:nvPicPr>
          <p:cNvPr id="5" name="图片 4" descr="微信图片_202503041925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2025-3-05-</a:t>
            </a:r>
            <a:r>
              <a:rPr lang="zh-CN" altLang="en-US"/>
              <a:t>客户投诉翘标</a:t>
            </a:r>
            <a:endParaRPr lang="zh-CN" altLang="en-US"/>
          </a:p>
        </p:txBody>
      </p:sp>
      <p:pic>
        <p:nvPicPr>
          <p:cNvPr id="4" name="内容占位符 3" descr="微信图片_202503051647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348865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2025-03-05-</a:t>
            </a:r>
            <a:r>
              <a:rPr lang="zh-CN" altLang="en-US"/>
              <a:t>C38客户投诉有一卷标签老是断用不了，后面接头那里要改</a:t>
            </a:r>
            <a:endParaRPr lang="zh-CN" altLang="en-US"/>
          </a:p>
        </p:txBody>
      </p:sp>
      <p:pic>
        <p:nvPicPr>
          <p:cNvPr id="4" name="内容占位符 3" descr="微信图片_202503051650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5165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3933190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2025-03-05-</a:t>
            </a:r>
            <a:r>
              <a:rPr lang="zh-CN" altLang="en-US"/>
              <a:t>品检投诉印刷不良</a:t>
            </a:r>
            <a:endParaRPr lang="zh-CN" altLang="en-US"/>
          </a:p>
        </p:txBody>
      </p:sp>
      <p:pic>
        <p:nvPicPr>
          <p:cNvPr id="4" name="内容占位符 3" descr="微信图片_202503051654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198882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2025-03-05-</a:t>
            </a:r>
            <a:r>
              <a:rPr lang="zh-CN" altLang="en-US"/>
              <a:t>Y011-1椰子水客户反馈合掌处一一摸直接开了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668905" y="3357245"/>
          <a:ext cx="4196571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8905" y="3357245"/>
                        <a:ext cx="4196571" cy="28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2025-03-05-</a:t>
            </a:r>
            <a:r>
              <a:rPr lang="zh-CN" altLang="en-US"/>
              <a:t>D103二厂客户投诉昨天寄出这款底花纹颜色太淡，重新补印</a:t>
            </a:r>
            <a:endParaRPr lang="zh-CN" altLang="en-US"/>
          </a:p>
        </p:txBody>
      </p:sp>
      <p:pic>
        <p:nvPicPr>
          <p:cNvPr id="4" name="内容占位符 3" descr="微信图片_202503051657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640" y="2132965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2025-03-05-A84</a:t>
            </a:r>
            <a:r>
              <a:rPr lang="zh-CN" altLang="en-US"/>
              <a:t>客户投诉，好多这种撕裂的 </a:t>
            </a:r>
            <a:endParaRPr lang="zh-CN" altLang="en-US"/>
          </a:p>
        </p:txBody>
      </p:sp>
      <p:pic>
        <p:nvPicPr>
          <p:cNvPr id="4" name="内容占位符 3" descr="微信图片_202503051658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5920" y="206121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2025-03-05-</a:t>
            </a:r>
            <a:r>
              <a:rPr lang="zh-CN" altLang="en-US"/>
              <a:t>品检反馈D58好多刮痕和色差</a:t>
            </a:r>
            <a:endParaRPr lang="zh-CN" altLang="en-US"/>
          </a:p>
        </p:txBody>
      </p:sp>
      <p:pic>
        <p:nvPicPr>
          <p:cNvPr id="4" name="内容占位符 3" descr="微信图片_202503051659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4149090"/>
            <a:ext cx="4320000" cy="2430192"/>
          </a:xfrm>
          <a:prstGeom prst="rect">
            <a:avLst/>
          </a:prstGeom>
        </p:spPr>
      </p:pic>
      <p:pic>
        <p:nvPicPr>
          <p:cNvPr id="5" name="图片 4" descr="微信图片_202503051659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35" y="227711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05170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1052830"/>
            <a:ext cx="1620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2025-03-05</a:t>
            </a:r>
            <a:r>
              <a:rPr lang="zh-CN" altLang="en-US"/>
              <a:t>品检反馈C118严重偏位</a:t>
            </a:r>
            <a:endParaRPr lang="zh-CN" altLang="en-US"/>
          </a:p>
        </p:txBody>
      </p:sp>
      <p:pic>
        <p:nvPicPr>
          <p:cNvPr id="4" name="内容占位符 3" descr="微信图片_202503051718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488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51718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15" y="3213100"/>
            <a:ext cx="640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2025-03-01</a:t>
            </a:r>
            <a:r>
              <a:rPr lang="zh-CN" altLang="en-US"/>
              <a:t>品检反馈不同规格的材料不能卷在一起，后面工序不方便工作</a:t>
            </a:r>
            <a:endParaRPr lang="zh-CN" altLang="en-US"/>
          </a:p>
        </p:txBody>
      </p:sp>
      <p:pic>
        <p:nvPicPr>
          <p:cNvPr id="4" name="内容占位符 3" descr="微信图片_202503031407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5965" y="21329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2025-03-05-</a:t>
            </a:r>
            <a:r>
              <a:rPr lang="zh-CN" altLang="en-US"/>
              <a:t>品检反馈D91一段段偏位了</a:t>
            </a:r>
            <a:endParaRPr lang="zh-CN" altLang="en-US"/>
          </a:p>
        </p:txBody>
      </p:sp>
      <p:pic>
        <p:nvPicPr>
          <p:cNvPr id="4" name="内容占位符 3" descr="微信图片_202503051814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1329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</a:t>
            </a:r>
            <a:r>
              <a:rPr lang="zh-CN" altLang="en-US"/>
              <a:t>品检反馈C07保修卡有色差，已先出</a:t>
            </a:r>
            <a:endParaRPr lang="zh-CN" altLang="en-US"/>
          </a:p>
        </p:txBody>
      </p:sp>
      <p:pic>
        <p:nvPicPr>
          <p:cNvPr id="4" name="内容占位符 3" descr="微信图片_202503061844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7711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3061844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10" y="2483485"/>
            <a:ext cx="3238400" cy="4320000"/>
          </a:xfrm>
          <a:prstGeom prst="rect">
            <a:avLst/>
          </a:prstGeom>
        </p:spPr>
      </p:pic>
      <p:pic>
        <p:nvPicPr>
          <p:cNvPr id="6" name="图片 5" descr="微信图片_202503061844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248348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</a:t>
            </a:r>
            <a:r>
              <a:rPr lang="zh-CN" altLang="en-US"/>
              <a:t>品检反馈奶昔盖毛边中间那排</a:t>
            </a:r>
            <a:endParaRPr lang="zh-CN" altLang="en-US"/>
          </a:p>
        </p:txBody>
      </p:sp>
      <p:pic>
        <p:nvPicPr>
          <p:cNvPr id="4" name="内容占位符 3" descr="微信图片_2025030619093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250" y="249237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6190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2025-03-06-A31</a:t>
            </a:r>
            <a:r>
              <a:rPr lang="zh-CN" altLang="en-US"/>
              <a:t>客户投诉多次有毛边</a:t>
            </a:r>
            <a:endParaRPr lang="zh-CN" altLang="en-US"/>
          </a:p>
        </p:txBody>
      </p:sp>
      <p:pic>
        <p:nvPicPr>
          <p:cNvPr id="4" name="内容占位符 3" descr="微信图片_202503061910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7675" y="213233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</a:t>
            </a:r>
            <a:r>
              <a:rPr lang="zh-CN" altLang="en-US"/>
              <a:t>这款C07断墨，脏点 欠数60</a:t>
            </a:r>
            <a:endParaRPr lang="zh-CN" altLang="en-US"/>
          </a:p>
        </p:txBody>
      </p:sp>
      <p:pic>
        <p:nvPicPr>
          <p:cNvPr id="4" name="内容占位符 3" descr="微信图片_2025030619304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260" y="19170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61930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655" y="18453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115" y="274638"/>
            <a:ext cx="8229600" cy="1143000"/>
          </a:xfrm>
        </p:spPr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2025-03-06-</a:t>
            </a:r>
            <a:r>
              <a:rPr lang="zh-CN" altLang="en-US"/>
              <a:t>品检反馈C38现在还是有异色点多，有5一6卷</a:t>
            </a:r>
            <a:endParaRPr lang="zh-CN" altLang="en-US"/>
          </a:p>
        </p:txBody>
      </p:sp>
      <p:pic>
        <p:nvPicPr>
          <p:cNvPr id="4" name="内容占位符 3" descr="微信图片_202503061932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25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61932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85" y="249301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06193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</a:t>
            </a:r>
            <a:r>
              <a:rPr lang="zh-CN" altLang="en-US"/>
              <a:t>品检反馈老是有很多大小边</a:t>
            </a:r>
            <a:endParaRPr lang="zh-CN" altLang="en-US"/>
          </a:p>
        </p:txBody>
      </p:sp>
      <p:pic>
        <p:nvPicPr>
          <p:cNvPr id="4" name="内容占位符 3" descr="微信图片_202503061934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3395" y="20612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61934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2053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2025-03-06-</a:t>
            </a:r>
            <a:r>
              <a:rPr lang="zh-CN" altLang="en-US"/>
              <a:t>品检反馈漏啤虚线</a:t>
            </a:r>
            <a:endParaRPr lang="zh-CN" altLang="en-US"/>
          </a:p>
        </p:txBody>
      </p:sp>
      <p:pic>
        <p:nvPicPr>
          <p:cNvPr id="4" name="内容占位符 3" descr="微信图片_202503070824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4427855"/>
            <a:ext cx="4320000" cy="2430192"/>
          </a:xfrm>
          <a:prstGeom prst="rect">
            <a:avLst/>
          </a:prstGeom>
        </p:spPr>
      </p:pic>
      <p:pic>
        <p:nvPicPr>
          <p:cNvPr id="5" name="图片 4" descr="微信图片_202503070824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2564765"/>
            <a:ext cx="2430000" cy="4320000"/>
          </a:xfrm>
          <a:prstGeom prst="rect">
            <a:avLst/>
          </a:prstGeom>
        </p:spPr>
      </p:pic>
      <p:pic>
        <p:nvPicPr>
          <p:cNvPr id="7" name="图片 6" descr="微信图片_202503070824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55" y="25647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2025-03-07-欠数6500原因毛边十白点</a:t>
            </a:r>
            <a:endParaRPr lang="en-US" altLang="zh-CN"/>
          </a:p>
        </p:txBody>
      </p:sp>
      <p:pic>
        <p:nvPicPr>
          <p:cNvPr id="4" name="内容占位符 3" descr="微信图片_202503071804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8825" y="21329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2025-3-7-</a:t>
            </a:r>
            <a:r>
              <a:rPr lang="zh-CN" altLang="en-US"/>
              <a:t>D58这个工单一共4卷，有三卷客户反馈是这样的印刷不良</a:t>
            </a:r>
            <a:endParaRPr lang="zh-CN" altLang="en-US"/>
          </a:p>
        </p:txBody>
      </p:sp>
      <p:pic>
        <p:nvPicPr>
          <p:cNvPr id="4" name="内容占位符 3" descr="微信图片_2025030718065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2205355"/>
            <a:ext cx="74422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332740"/>
            <a:ext cx="7772400" cy="1470025"/>
          </a:xfrm>
        </p:spPr>
        <p:txBody>
          <a:bodyPr/>
          <a:p>
            <a:r>
              <a:rPr lang="en-US" altLang="zh-CN"/>
              <a:t>2025-03-02-</a:t>
            </a:r>
            <a:r>
              <a:rPr lang="zh-CN" altLang="en-US"/>
              <a:t>C38客户投诉奶昔盖有色差和套印不准</a:t>
            </a:r>
            <a:endParaRPr lang="zh-CN" altLang="en-US"/>
          </a:p>
        </p:txBody>
      </p:sp>
      <p:pic>
        <p:nvPicPr>
          <p:cNvPr id="4" name="图片 3" descr="微信图片_202503041056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5300980"/>
            <a:ext cx="2880000" cy="1438400"/>
          </a:xfrm>
          <a:prstGeom prst="rect">
            <a:avLst/>
          </a:prstGeom>
        </p:spPr>
      </p:pic>
      <p:pic>
        <p:nvPicPr>
          <p:cNvPr id="5" name="图片 4" descr="微信图片_20250304105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4652645"/>
            <a:ext cx="2880000" cy="2162553"/>
          </a:xfrm>
          <a:prstGeom prst="rect">
            <a:avLst/>
          </a:prstGeom>
        </p:spPr>
      </p:pic>
      <p:pic>
        <p:nvPicPr>
          <p:cNvPr id="6" name="图片 5" descr="微信图片_202503041055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15" y="3860800"/>
            <a:ext cx="2160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2025-03-08</a:t>
            </a:r>
            <a:r>
              <a:rPr lang="zh-CN" altLang="en-US"/>
              <a:t>客户投诉漏贴双面胶</a:t>
            </a:r>
            <a:endParaRPr lang="zh-CN" altLang="en-US"/>
          </a:p>
        </p:txBody>
      </p:sp>
      <p:pic>
        <p:nvPicPr>
          <p:cNvPr id="4" name="内容占位符 3" descr="微信图片_202503081846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48865"/>
            <a:ext cx="2548255" cy="4526280"/>
          </a:xfrm>
          <a:prstGeom prst="rect">
            <a:avLst/>
          </a:prstGeom>
        </p:spPr>
      </p:pic>
      <p:pic>
        <p:nvPicPr>
          <p:cNvPr id="5" name="图片 4" descr="微信图片_202503081846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30" y="2420620"/>
            <a:ext cx="2432000" cy="4320000"/>
          </a:xfrm>
          <a:prstGeom prst="rect">
            <a:avLst/>
          </a:prstGeom>
        </p:spPr>
      </p:pic>
      <p:pic>
        <p:nvPicPr>
          <p:cNvPr id="7" name="图片 6" descr="微信图片_202503081847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145" y="4304665"/>
            <a:ext cx="4320000" cy="243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2025-03-09-</a:t>
            </a:r>
            <a:r>
              <a:rPr lang="zh-CN" altLang="en-US"/>
              <a:t>品检反馈有很多重码</a:t>
            </a:r>
            <a:endParaRPr lang="zh-CN" altLang="en-US"/>
          </a:p>
        </p:txBody>
      </p:sp>
      <p:pic>
        <p:nvPicPr>
          <p:cNvPr id="4" name="内容占位符 3" descr="微信图片_2025031108165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13233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2025-03-09-</a:t>
            </a:r>
            <a:r>
              <a:rPr lang="zh-CN" altLang="en-US"/>
              <a:t>品检反馈冷烫不良</a:t>
            </a:r>
            <a:endParaRPr lang="zh-CN" altLang="en-US"/>
          </a:p>
        </p:txBody>
      </p:sp>
      <p:pic>
        <p:nvPicPr>
          <p:cNvPr id="4" name="内容占位符 3" descr="微信图片_202503110822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1082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3212465"/>
            <a:ext cx="2025000" cy="3600000"/>
          </a:xfrm>
          <a:prstGeom prst="rect">
            <a:avLst/>
          </a:prstGeom>
        </p:spPr>
      </p:pic>
      <p:pic>
        <p:nvPicPr>
          <p:cNvPr id="6" name="图片 5" descr="微信图片_202503110821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95" y="3212465"/>
            <a:ext cx="2025000" cy="3600000"/>
          </a:xfrm>
          <a:prstGeom prst="rect">
            <a:avLst/>
          </a:prstGeom>
        </p:spPr>
      </p:pic>
      <p:pic>
        <p:nvPicPr>
          <p:cNvPr id="7" name="图片 6" descr="微信图片_20250311082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70" y="3212465"/>
            <a:ext cx="2025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2025-03-02-</a:t>
            </a:r>
            <a:r>
              <a:rPr lang="zh-CN" altLang="en-US"/>
              <a:t>C38客户投诉条码等级测试结果为0</a:t>
            </a:r>
            <a:br>
              <a:rPr lang="zh-CN" altLang="en-US"/>
            </a:br>
            <a:r>
              <a:rPr lang="zh-CN" altLang="zh-CN"/>
              <a:t>我们内部测试合格，应该是测试仪器不同导致</a:t>
            </a:r>
            <a:endParaRPr lang="zh-CN" altLang="zh-CN"/>
          </a:p>
        </p:txBody>
      </p:sp>
      <p:pic>
        <p:nvPicPr>
          <p:cNvPr id="4" name="内容占位符 3" descr="微信图片_202503041101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76475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3041100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2420620"/>
            <a:ext cx="3240000" cy="4320000"/>
          </a:xfrm>
          <a:prstGeom prst="rect">
            <a:avLst/>
          </a:prstGeom>
        </p:spPr>
      </p:pic>
      <p:pic>
        <p:nvPicPr>
          <p:cNvPr id="6" name="图片 5" descr="微信图片_202503041100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90" y="2420620"/>
            <a:ext cx="324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</a:t>
            </a:r>
            <a:r>
              <a:rPr lang="en-US" altLang="zh-CN"/>
              <a:t>2025-03-03-</a:t>
            </a:r>
            <a:r>
              <a:rPr lang="zh-CN" altLang="en-US"/>
              <a:t>C38反馈以下问题</a:t>
            </a:r>
            <a:endParaRPr lang="zh-CN" altLang="en-US"/>
          </a:p>
        </p:txBody>
      </p:sp>
      <p:pic>
        <p:nvPicPr>
          <p:cNvPr id="4" name="内容占位符 3" descr="微信图片_202503041106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3212465"/>
            <a:ext cx="4804545" cy="3600000"/>
          </a:xfrm>
          <a:prstGeom prst="rect">
            <a:avLst/>
          </a:prstGeom>
        </p:spPr>
      </p:pic>
      <p:pic>
        <p:nvPicPr>
          <p:cNvPr id="6" name="图片 5" descr="微信图片_202503041106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3140710"/>
            <a:ext cx="4796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2025-03-04-</a:t>
            </a:r>
            <a:r>
              <a:rPr lang="zh-CN" altLang="en-US"/>
              <a:t> C38-1客户投诉以上印刷不良，后面做货要注意</a:t>
            </a:r>
            <a:endParaRPr lang="zh-CN" altLang="en-US"/>
          </a:p>
        </p:txBody>
      </p:sp>
      <p:pic>
        <p:nvPicPr>
          <p:cNvPr id="4" name="内容占位符 3" descr="微信图片_202503041803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05355"/>
            <a:ext cx="3395980" cy="4526280"/>
          </a:xfrm>
          <a:prstGeom prst="rect">
            <a:avLst/>
          </a:prstGeom>
        </p:spPr>
      </p:pic>
      <p:pic>
        <p:nvPicPr>
          <p:cNvPr id="5" name="图片 4" descr="微信图片_20250304180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65" y="2493010"/>
            <a:ext cx="3241200" cy="4320000"/>
          </a:xfrm>
          <a:prstGeom prst="rect">
            <a:avLst/>
          </a:prstGeom>
        </p:spPr>
      </p:pic>
      <p:pic>
        <p:nvPicPr>
          <p:cNvPr id="6" name="图片 5" descr="微信图片_20250304180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0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2025-03-04-</a:t>
            </a:r>
            <a:r>
              <a:rPr lang="zh-CN" altLang="en-US"/>
              <a:t>客户反馈没啤穿</a:t>
            </a:r>
            <a:endParaRPr lang="zh-CN" altLang="en-US"/>
          </a:p>
        </p:txBody>
      </p:sp>
      <p:pic>
        <p:nvPicPr>
          <p:cNvPr id="4" name="内容占位符 3" descr="微信图片_202503041806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41806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0" y="253809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041806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2025-03-04-</a:t>
            </a:r>
            <a:r>
              <a:rPr lang="zh-CN" altLang="en-US"/>
              <a:t>C20的正标欠数14000</a:t>
            </a:r>
            <a:br>
              <a:rPr lang="zh-CN" altLang="en-US"/>
            </a:br>
            <a:r>
              <a:rPr lang="zh-CN" altLang="en-US"/>
              <a:t>印刷烫银不良多</a:t>
            </a:r>
            <a:endParaRPr lang="zh-CN" altLang="en-US"/>
          </a:p>
        </p:txBody>
      </p:sp>
      <p:pic>
        <p:nvPicPr>
          <p:cNvPr id="4" name="内容占位符 3" descr="微信图片_202503041851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885" y="2277110"/>
            <a:ext cx="2077085" cy="4526280"/>
          </a:xfrm>
          <a:prstGeom prst="rect">
            <a:avLst/>
          </a:prstGeom>
        </p:spPr>
      </p:pic>
      <p:pic>
        <p:nvPicPr>
          <p:cNvPr id="5" name="图片 4" descr="微信图片_20250304185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45" y="248348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2025-03-04-</a:t>
            </a:r>
            <a:r>
              <a:rPr lang="zh-CN" altLang="en-US"/>
              <a:t>品检反馈C95有毛边</a:t>
            </a:r>
            <a:endParaRPr lang="zh-CN" altLang="en-US"/>
          </a:p>
        </p:txBody>
      </p:sp>
      <p:pic>
        <p:nvPicPr>
          <p:cNvPr id="4" name="内容占位符 3" descr="微信图片_202503041853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8825" y="21329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</Words>
  <Application>WPS 演示</Application>
  <PresentationFormat/>
  <Paragraphs>64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2025-03-01品检反馈数码模切压力大，导致切穿底纸，不能撕起来，全部需要补印</vt:lpstr>
      <vt:lpstr>2025-03-01品检反馈不同规格的材料不能卷在一起，后面工序不方便工作</vt:lpstr>
      <vt:lpstr>2025-03-02-C38客户投诉奶昔盖有色差和套印不准</vt:lpstr>
      <vt:lpstr>2025-03-02-C38客户投诉条码等级测试结果为0 我们内部测试合格，应该是测试仪器不同导致</vt:lpstr>
      <vt:lpstr> 2025-03-03-C38反馈以下问题</vt:lpstr>
      <vt:lpstr>2025-03-04- C38-1客户投诉以上印刷不良，后面做货要注意</vt:lpstr>
      <vt:lpstr>2025-03-04-客户反馈没啤穿</vt:lpstr>
      <vt:lpstr>2025-03-04-C20的正标欠数14000 印刷烫银不良多</vt:lpstr>
      <vt:lpstr>2025-03-04-品检反馈C95有毛边</vt:lpstr>
      <vt:lpstr> 2025-03-04-C07反馈这款模切压力太大，有部分撕不起来、如果不够数要补，后面要注意下</vt:lpstr>
      <vt:lpstr>2025-03-04-品检反馈有毛边</vt:lpstr>
      <vt:lpstr>2025-3-05-客户投诉翘标</vt:lpstr>
      <vt:lpstr>2025-03-05-C38客户投诉有一卷标签老是断用不了，后面接头那里要改</vt:lpstr>
      <vt:lpstr>2025-03-05-品检投诉印刷不良</vt:lpstr>
      <vt:lpstr>2025-03-05-Y011-1椰子水客户反馈合掌处一一摸直接开了</vt:lpstr>
      <vt:lpstr>2025-03-05-D103二厂客户投诉昨天寄出这款底花纹颜色太淡，重新补印</vt:lpstr>
      <vt:lpstr>2025-03-05-A84客户投诉，好多这种撕裂的 </vt:lpstr>
      <vt:lpstr>2025-03-05-品检反馈D58好多刮痕和色差</vt:lpstr>
      <vt:lpstr>2025-03-05品检反馈C118严重偏位</vt:lpstr>
      <vt:lpstr>2025-03-05-品检反馈D91一段段偏位了</vt:lpstr>
      <vt:lpstr>2025-03-06-品检反馈C07保修卡有色差，已先出</vt:lpstr>
      <vt:lpstr>2025-03-06-品检反馈奶昔盖毛边中间那排</vt:lpstr>
      <vt:lpstr>2025-03-06-A31客户投诉多次有毛边</vt:lpstr>
      <vt:lpstr>2025-03-06-这款C07断墨，脏点 欠数60</vt:lpstr>
      <vt:lpstr> 2025-03-06-品检反馈C38现在还是有异色点多，有5一6卷</vt:lpstr>
      <vt:lpstr>2025-03-06-品检反馈老是有很多大小边</vt:lpstr>
      <vt:lpstr>2025-03-06-品检反馈漏啤虚线</vt:lpstr>
      <vt:lpstr>2025-03-07-欠数6500原因毛边十白点</vt:lpstr>
      <vt:lpstr>2025-3-7-D58这个工单一共4卷，有三卷客户反馈是这样的印刷不良</vt:lpstr>
      <vt:lpstr>2025-03-08客户投诉漏贴双面胶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WPS</cp:lastModifiedBy>
  <cp:revision>27</cp:revision>
  <dcterms:created xsi:type="dcterms:W3CDTF">2025-03-03T06:29:00Z</dcterms:created>
  <dcterms:modified xsi:type="dcterms:W3CDTF">2025-03-11T00:23:31Z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7466AA8A4803435FB1EDE642ACC176A9_12</vt:lpwstr>
  </property>
  <property fmtid="{D5CDD505-2E9C-101B-9397-08002B2CF9AE}" pid="3" name="KSOProductBuildVer">
    <vt:lpwstr>2052-12.8.2.18205</vt:lpwstr>
  </property>
</Properties>
</file>